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4"/>
  </p:notesMasterIdLst>
  <p:sldIdLst>
    <p:sldId id="356" r:id="rId5"/>
    <p:sldId id="351" r:id="rId6"/>
    <p:sldId id="350" r:id="rId7"/>
    <p:sldId id="257" r:id="rId8"/>
    <p:sldId id="284" r:id="rId9"/>
    <p:sldId id="285" r:id="rId10"/>
    <p:sldId id="354" r:id="rId11"/>
    <p:sldId id="344" r:id="rId12"/>
    <p:sldId id="34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F9814-3810-426E-B668-0CE07AE0A786}" v="13" dt="2022-04-29T21:21:16.027"/>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634" autoAdjust="0"/>
  </p:normalViewPr>
  <p:slideViewPr>
    <p:cSldViewPr snapToGrid="0">
      <p:cViewPr>
        <p:scale>
          <a:sx n="88" d="100"/>
          <a:sy n="88" d="100"/>
        </p:scale>
        <p:origin x="140" y="68"/>
      </p:cViewPr>
      <p:guideLst>
        <p:guide pos="3840"/>
        <p:guide orient="horz" pos="256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Swain" userId="bfa8023e-1044-4bd2-9266-e207d2afdb2a" providerId="ADAL" clId="{6D2F9814-3810-426E-B668-0CE07AE0A786}"/>
    <pc:docChg chg="undo custSel modSld sldOrd">
      <pc:chgData name="Mary Swain" userId="bfa8023e-1044-4bd2-9266-e207d2afdb2a" providerId="ADAL" clId="{6D2F9814-3810-426E-B668-0CE07AE0A786}" dt="2022-04-29T21:22:12.749" v="5426" actId="1076"/>
      <pc:docMkLst>
        <pc:docMk/>
      </pc:docMkLst>
      <pc:sldChg chg="addSp modSp mod">
        <pc:chgData name="Mary Swain" userId="bfa8023e-1044-4bd2-9266-e207d2afdb2a" providerId="ADAL" clId="{6D2F9814-3810-426E-B668-0CE07AE0A786}" dt="2022-04-29T19:31:03.178" v="3888" actId="20577"/>
        <pc:sldMkLst>
          <pc:docMk/>
          <pc:sldMk cId="2276898735" sldId="257"/>
        </pc:sldMkLst>
        <pc:spChg chg="mod">
          <ac:chgData name="Mary Swain" userId="bfa8023e-1044-4bd2-9266-e207d2afdb2a" providerId="ADAL" clId="{6D2F9814-3810-426E-B668-0CE07AE0A786}" dt="2022-04-29T19:31:03.178" v="3888" actId="20577"/>
          <ac:spMkLst>
            <pc:docMk/>
            <pc:sldMk cId="2276898735" sldId="257"/>
            <ac:spMk id="17" creationId="{8E7591AD-81F4-2E45-AE36-F4DA40C19031}"/>
          </ac:spMkLst>
        </pc:spChg>
        <pc:spChg chg="mod">
          <ac:chgData name="Mary Swain" userId="bfa8023e-1044-4bd2-9266-e207d2afdb2a" providerId="ADAL" clId="{6D2F9814-3810-426E-B668-0CE07AE0A786}" dt="2022-04-29T19:22:16.076" v="3640" actId="1076"/>
          <ac:spMkLst>
            <pc:docMk/>
            <pc:sldMk cId="2276898735" sldId="257"/>
            <ac:spMk id="19" creationId="{55BA9AC8-EA60-644D-9DDA-B76203EA1E87}"/>
          </ac:spMkLst>
        </pc:spChg>
        <pc:picChg chg="add mod">
          <ac:chgData name="Mary Swain" userId="bfa8023e-1044-4bd2-9266-e207d2afdb2a" providerId="ADAL" clId="{6D2F9814-3810-426E-B668-0CE07AE0A786}" dt="2022-04-29T19:15:08.584" v="3135" actId="14100"/>
          <ac:picMkLst>
            <pc:docMk/>
            <pc:sldMk cId="2276898735" sldId="257"/>
            <ac:picMk id="3" creationId="{57FCD899-5C14-4ACA-8FC3-A04BDE06EA85}"/>
          </ac:picMkLst>
        </pc:picChg>
      </pc:sldChg>
      <pc:sldChg chg="addSp modSp mod">
        <pc:chgData name="Mary Swain" userId="bfa8023e-1044-4bd2-9266-e207d2afdb2a" providerId="ADAL" clId="{6D2F9814-3810-426E-B668-0CE07AE0A786}" dt="2022-04-29T20:18:35.690" v="4913" actId="20577"/>
        <pc:sldMkLst>
          <pc:docMk/>
          <pc:sldMk cId="1255359701" sldId="284"/>
        </pc:sldMkLst>
        <pc:spChg chg="mod">
          <ac:chgData name="Mary Swain" userId="bfa8023e-1044-4bd2-9266-e207d2afdb2a" providerId="ADAL" clId="{6D2F9814-3810-426E-B668-0CE07AE0A786}" dt="2022-04-29T19:34:41.586" v="4131" actId="1076"/>
          <ac:spMkLst>
            <pc:docMk/>
            <pc:sldMk cId="1255359701" sldId="284"/>
            <ac:spMk id="8" creationId="{900900CD-B943-934F-857F-30AA913FE9D9}"/>
          </ac:spMkLst>
        </pc:spChg>
        <pc:spChg chg="mod">
          <ac:chgData name="Mary Swain" userId="bfa8023e-1044-4bd2-9266-e207d2afdb2a" providerId="ADAL" clId="{6D2F9814-3810-426E-B668-0CE07AE0A786}" dt="2022-04-29T20:18:35.690" v="4913" actId="20577"/>
          <ac:spMkLst>
            <pc:docMk/>
            <pc:sldMk cId="1255359701" sldId="284"/>
            <ac:spMk id="12" creationId="{2A09EEBC-5E2C-D240-A5D6-6952B8392E49}"/>
          </ac:spMkLst>
        </pc:spChg>
        <pc:picChg chg="add mod">
          <ac:chgData name="Mary Swain" userId="bfa8023e-1044-4bd2-9266-e207d2afdb2a" providerId="ADAL" clId="{6D2F9814-3810-426E-B668-0CE07AE0A786}" dt="2022-04-29T19:37:02.560" v="4202" actId="1076"/>
          <ac:picMkLst>
            <pc:docMk/>
            <pc:sldMk cId="1255359701" sldId="284"/>
            <ac:picMk id="3" creationId="{FC921935-76BB-468B-B9D5-9727E9A52428}"/>
          </ac:picMkLst>
        </pc:picChg>
        <pc:picChg chg="mod">
          <ac:chgData name="Mary Swain" userId="bfa8023e-1044-4bd2-9266-e207d2afdb2a" providerId="ADAL" clId="{6D2F9814-3810-426E-B668-0CE07AE0A786}" dt="2022-04-29T18:32:50.710" v="592" actId="1076"/>
          <ac:picMkLst>
            <pc:docMk/>
            <pc:sldMk cId="1255359701" sldId="284"/>
            <ac:picMk id="27" creationId="{1E23C3D4-3265-654A-93D6-FE4FDACECE7C}"/>
          </ac:picMkLst>
        </pc:picChg>
      </pc:sldChg>
      <pc:sldChg chg="addSp delSp modSp mod">
        <pc:chgData name="Mary Swain" userId="bfa8023e-1044-4bd2-9266-e207d2afdb2a" providerId="ADAL" clId="{6D2F9814-3810-426E-B668-0CE07AE0A786}" dt="2022-04-29T21:18:46.274" v="5386" actId="20577"/>
        <pc:sldMkLst>
          <pc:docMk/>
          <pc:sldMk cId="1640389276" sldId="285"/>
        </pc:sldMkLst>
        <pc:spChg chg="del">
          <ac:chgData name="Mary Swain" userId="bfa8023e-1044-4bd2-9266-e207d2afdb2a" providerId="ADAL" clId="{6D2F9814-3810-426E-B668-0CE07AE0A786}" dt="2022-04-29T18:35:01.426" v="656" actId="21"/>
          <ac:spMkLst>
            <pc:docMk/>
            <pc:sldMk cId="1640389276" sldId="285"/>
            <ac:spMk id="3" creationId="{84A00354-97FE-4FC5-AFC1-BBA4A5B26E5B}"/>
          </ac:spMkLst>
        </pc:spChg>
        <pc:spChg chg="add del mod">
          <ac:chgData name="Mary Swain" userId="bfa8023e-1044-4bd2-9266-e207d2afdb2a" providerId="ADAL" clId="{6D2F9814-3810-426E-B668-0CE07AE0A786}" dt="2022-04-29T19:27:21.057" v="3824" actId="21"/>
          <ac:spMkLst>
            <pc:docMk/>
            <pc:sldMk cId="1640389276" sldId="285"/>
            <ac:spMk id="4" creationId="{4F8EB4D9-787F-4772-B6B3-68CEF642471E}"/>
          </ac:spMkLst>
        </pc:spChg>
        <pc:spChg chg="del">
          <ac:chgData name="Mary Swain" userId="bfa8023e-1044-4bd2-9266-e207d2afdb2a" providerId="ADAL" clId="{6D2F9814-3810-426E-B668-0CE07AE0A786}" dt="2022-04-29T18:35:03.979" v="657" actId="21"/>
          <ac:spMkLst>
            <pc:docMk/>
            <pc:sldMk cId="1640389276" sldId="285"/>
            <ac:spMk id="5" creationId="{213224A7-CC8A-4E36-83AC-6D00FF286520}"/>
          </ac:spMkLst>
        </pc:spChg>
        <pc:spChg chg="add mod">
          <ac:chgData name="Mary Swain" userId="bfa8023e-1044-4bd2-9266-e207d2afdb2a" providerId="ADAL" clId="{6D2F9814-3810-426E-B668-0CE07AE0A786}" dt="2022-04-29T21:18:46.274" v="5386" actId="20577"/>
          <ac:spMkLst>
            <pc:docMk/>
            <pc:sldMk cId="1640389276" sldId="285"/>
            <ac:spMk id="8" creationId="{917A1BF8-CB0F-4A36-B94E-E42BD6425243}"/>
          </ac:spMkLst>
        </pc:spChg>
        <pc:spChg chg="mod">
          <ac:chgData name="Mary Swain" userId="bfa8023e-1044-4bd2-9266-e207d2afdb2a" providerId="ADAL" clId="{6D2F9814-3810-426E-B668-0CE07AE0A786}" dt="2022-04-29T19:27:17.559" v="3823" actId="113"/>
          <ac:spMkLst>
            <pc:docMk/>
            <pc:sldMk cId="1640389276" sldId="285"/>
            <ac:spMk id="9" creationId="{1B6C6BD0-EDC9-7C44-A414-B66D25E34B52}"/>
          </ac:spMkLst>
        </pc:spChg>
        <pc:spChg chg="del mod">
          <ac:chgData name="Mary Swain" userId="bfa8023e-1044-4bd2-9266-e207d2afdb2a" providerId="ADAL" clId="{6D2F9814-3810-426E-B668-0CE07AE0A786}" dt="2022-04-29T18:55:17.755" v="1517" actId="21"/>
          <ac:spMkLst>
            <pc:docMk/>
            <pc:sldMk cId="1640389276" sldId="285"/>
            <ac:spMk id="19" creationId="{342B2560-FAA9-124F-AD83-8C8D48E03E44}"/>
          </ac:spMkLst>
        </pc:spChg>
        <pc:spChg chg="del mod">
          <ac:chgData name="Mary Swain" userId="bfa8023e-1044-4bd2-9266-e207d2afdb2a" providerId="ADAL" clId="{6D2F9814-3810-426E-B668-0CE07AE0A786}" dt="2022-04-29T18:35:20.227" v="678" actId="21"/>
          <ac:spMkLst>
            <pc:docMk/>
            <pc:sldMk cId="1640389276" sldId="285"/>
            <ac:spMk id="23" creationId="{2B0FE939-6135-8846-B579-79F696C454ED}"/>
          </ac:spMkLst>
        </pc:spChg>
        <pc:spChg chg="del">
          <ac:chgData name="Mary Swain" userId="bfa8023e-1044-4bd2-9266-e207d2afdb2a" providerId="ADAL" clId="{6D2F9814-3810-426E-B668-0CE07AE0A786}" dt="2022-04-29T18:35:24.495" v="679" actId="21"/>
          <ac:spMkLst>
            <pc:docMk/>
            <pc:sldMk cId="1640389276" sldId="285"/>
            <ac:spMk id="24" creationId="{996C3DD2-045C-6945-B783-8067FCC3CDF9}"/>
          </ac:spMkLst>
        </pc:spChg>
        <pc:picChg chg="add mod">
          <ac:chgData name="Mary Swain" userId="bfa8023e-1044-4bd2-9266-e207d2afdb2a" providerId="ADAL" clId="{6D2F9814-3810-426E-B668-0CE07AE0A786}" dt="2022-04-29T18:56:05.019" v="1535" actId="1076"/>
          <ac:picMkLst>
            <pc:docMk/>
            <pc:sldMk cId="1640389276" sldId="285"/>
            <ac:picMk id="7" creationId="{C8A54943-7125-4BF9-B134-A32080870836}"/>
          </ac:picMkLst>
        </pc:picChg>
        <pc:picChg chg="mod">
          <ac:chgData name="Mary Swain" userId="bfa8023e-1044-4bd2-9266-e207d2afdb2a" providerId="ADAL" clId="{6D2F9814-3810-426E-B668-0CE07AE0A786}" dt="2022-04-29T18:55:40.226" v="1528" actId="14100"/>
          <ac:picMkLst>
            <pc:docMk/>
            <pc:sldMk cId="1640389276" sldId="285"/>
            <ac:picMk id="10" creationId="{C9163B70-15A1-4252-A29A-1D54315B7462}"/>
          </ac:picMkLst>
        </pc:picChg>
      </pc:sldChg>
      <pc:sldChg chg="addSp delSp modSp mod">
        <pc:chgData name="Mary Swain" userId="bfa8023e-1044-4bd2-9266-e207d2afdb2a" providerId="ADAL" clId="{6D2F9814-3810-426E-B668-0CE07AE0A786}" dt="2022-04-29T21:21:04.591" v="5419" actId="14100"/>
        <pc:sldMkLst>
          <pc:docMk/>
          <pc:sldMk cId="3494493743" sldId="344"/>
        </pc:sldMkLst>
        <pc:spChg chg="mod">
          <ac:chgData name="Mary Swain" userId="bfa8023e-1044-4bd2-9266-e207d2afdb2a" providerId="ADAL" clId="{6D2F9814-3810-426E-B668-0CE07AE0A786}" dt="2022-04-29T20:26:10.616" v="4939" actId="20577"/>
          <ac:spMkLst>
            <pc:docMk/>
            <pc:sldMk cId="3494493743" sldId="344"/>
            <ac:spMk id="2" creationId="{1732E9F2-C620-4FC8-8F0A-A41F3E18EE1C}"/>
          </ac:spMkLst>
        </pc:spChg>
        <pc:spChg chg="add mod">
          <ac:chgData name="Mary Swain" userId="bfa8023e-1044-4bd2-9266-e207d2afdb2a" providerId="ADAL" clId="{6D2F9814-3810-426E-B668-0CE07AE0A786}" dt="2022-04-29T21:20:37.090" v="5413" actId="20577"/>
          <ac:spMkLst>
            <pc:docMk/>
            <pc:sldMk cId="3494493743" sldId="344"/>
            <ac:spMk id="3" creationId="{90A21B33-74E6-47D6-80BA-81E534B89CC5}"/>
          </ac:spMkLst>
        </pc:spChg>
        <pc:spChg chg="del">
          <ac:chgData name="Mary Swain" userId="bfa8023e-1044-4bd2-9266-e207d2afdb2a" providerId="ADAL" clId="{6D2F9814-3810-426E-B668-0CE07AE0A786}" dt="2022-04-29T20:26:02.541" v="4916" actId="21"/>
          <ac:spMkLst>
            <pc:docMk/>
            <pc:sldMk cId="3494493743" sldId="344"/>
            <ac:spMk id="20" creationId="{FE413555-90DA-4F8E-95CF-45718528F423}"/>
          </ac:spMkLst>
        </pc:spChg>
        <pc:picChg chg="add mod">
          <ac:chgData name="Mary Swain" userId="bfa8023e-1044-4bd2-9266-e207d2afdb2a" providerId="ADAL" clId="{6D2F9814-3810-426E-B668-0CE07AE0A786}" dt="2022-04-29T21:21:04.591" v="5419" actId="14100"/>
          <ac:picMkLst>
            <pc:docMk/>
            <pc:sldMk cId="3494493743" sldId="344"/>
            <ac:picMk id="5" creationId="{59F0207F-B73D-415D-8175-C0CD1B724FA8}"/>
          </ac:picMkLst>
        </pc:picChg>
      </pc:sldChg>
      <pc:sldChg chg="addSp modSp mod">
        <pc:chgData name="Mary Swain" userId="bfa8023e-1044-4bd2-9266-e207d2afdb2a" providerId="ADAL" clId="{6D2F9814-3810-426E-B668-0CE07AE0A786}" dt="2022-04-29T20:12:34.865" v="4843" actId="1076"/>
        <pc:sldMkLst>
          <pc:docMk/>
          <pc:sldMk cId="3512217245" sldId="347"/>
        </pc:sldMkLst>
        <pc:spChg chg="mod">
          <ac:chgData name="Mary Swain" userId="bfa8023e-1044-4bd2-9266-e207d2afdb2a" providerId="ADAL" clId="{6D2F9814-3810-426E-B668-0CE07AE0A786}" dt="2022-04-29T20:11:16.437" v="4786" actId="1076"/>
          <ac:spMkLst>
            <pc:docMk/>
            <pc:sldMk cId="3512217245" sldId="347"/>
            <ac:spMk id="2" creationId="{E1353100-3076-4726-B6E8-AE7CD2CCFA3F}"/>
          </ac:spMkLst>
        </pc:spChg>
        <pc:spChg chg="mod">
          <ac:chgData name="Mary Swain" userId="bfa8023e-1044-4bd2-9266-e207d2afdb2a" providerId="ADAL" clId="{6D2F9814-3810-426E-B668-0CE07AE0A786}" dt="2022-04-29T20:11:55.840" v="4837" actId="20577"/>
          <ac:spMkLst>
            <pc:docMk/>
            <pc:sldMk cId="3512217245" sldId="347"/>
            <ac:spMk id="20" creationId="{5AEC0676-36E0-374F-8480-880FE68CC821}"/>
          </ac:spMkLst>
        </pc:spChg>
        <pc:picChg chg="add mod">
          <ac:chgData name="Mary Swain" userId="bfa8023e-1044-4bd2-9266-e207d2afdb2a" providerId="ADAL" clId="{6D2F9814-3810-426E-B668-0CE07AE0A786}" dt="2022-04-29T20:12:34.865" v="4843" actId="1076"/>
          <ac:picMkLst>
            <pc:docMk/>
            <pc:sldMk cId="3512217245" sldId="347"/>
            <ac:picMk id="4" creationId="{8641147A-68CC-4A5C-A69C-ACB672E103BB}"/>
          </ac:picMkLst>
        </pc:picChg>
      </pc:sldChg>
      <pc:sldChg chg="addSp delSp modSp mod ord">
        <pc:chgData name="Mary Swain" userId="bfa8023e-1044-4bd2-9266-e207d2afdb2a" providerId="ADAL" clId="{6D2F9814-3810-426E-B668-0CE07AE0A786}" dt="2022-04-29T20:16:54.298" v="4867" actId="20577"/>
        <pc:sldMkLst>
          <pc:docMk/>
          <pc:sldMk cId="971976701" sldId="350"/>
        </pc:sldMkLst>
        <pc:spChg chg="add mod">
          <ac:chgData name="Mary Swain" userId="bfa8023e-1044-4bd2-9266-e207d2afdb2a" providerId="ADAL" clId="{6D2F9814-3810-426E-B668-0CE07AE0A786}" dt="2022-04-29T20:15:35.525" v="4844" actId="1076"/>
          <ac:spMkLst>
            <pc:docMk/>
            <pc:sldMk cId="971976701" sldId="350"/>
            <ac:spMk id="3" creationId="{E8781D10-A963-4491-9668-962666DCE9CE}"/>
          </ac:spMkLst>
        </pc:spChg>
        <pc:spChg chg="del">
          <ac:chgData name="Mary Swain" userId="bfa8023e-1044-4bd2-9266-e207d2afdb2a" providerId="ADAL" clId="{6D2F9814-3810-426E-B668-0CE07AE0A786}" dt="2022-04-29T19:13:40.226" v="3104" actId="21"/>
          <ac:spMkLst>
            <pc:docMk/>
            <pc:sldMk cId="971976701" sldId="350"/>
            <ac:spMk id="4" creationId="{E5E51183-D0D9-A74B-94F0-9EC0104A75F3}"/>
          </ac:spMkLst>
        </pc:spChg>
        <pc:spChg chg="mod">
          <ac:chgData name="Mary Swain" userId="bfa8023e-1044-4bd2-9266-e207d2afdb2a" providerId="ADAL" clId="{6D2F9814-3810-426E-B668-0CE07AE0A786}" dt="2022-04-29T20:16:54.298" v="4867" actId="20577"/>
          <ac:spMkLst>
            <pc:docMk/>
            <pc:sldMk cId="971976701" sldId="350"/>
            <ac:spMk id="5" creationId="{319ED1B1-6FE0-FA43-95C4-366DBD1F1305}"/>
          </ac:spMkLst>
        </pc:spChg>
        <pc:picChg chg="add mod">
          <ac:chgData name="Mary Swain" userId="bfa8023e-1044-4bd2-9266-e207d2afdb2a" providerId="ADAL" clId="{6D2F9814-3810-426E-B668-0CE07AE0A786}" dt="2022-04-29T19:23:44.984" v="3662" actId="14100"/>
          <ac:picMkLst>
            <pc:docMk/>
            <pc:sldMk cId="971976701" sldId="350"/>
            <ac:picMk id="7" creationId="{E7A07C1E-9E38-445D-83D7-9AE1AEE99DBC}"/>
          </ac:picMkLst>
        </pc:picChg>
      </pc:sldChg>
      <pc:sldChg chg="addSp modSp mod">
        <pc:chgData name="Mary Swain" userId="bfa8023e-1044-4bd2-9266-e207d2afdb2a" providerId="ADAL" clId="{6D2F9814-3810-426E-B668-0CE07AE0A786}" dt="2022-04-29T19:14:29.209" v="3129" actId="1076"/>
        <pc:sldMkLst>
          <pc:docMk/>
          <pc:sldMk cId="2323782088" sldId="351"/>
        </pc:sldMkLst>
        <pc:spChg chg="mod">
          <ac:chgData name="Mary Swain" userId="bfa8023e-1044-4bd2-9266-e207d2afdb2a" providerId="ADAL" clId="{6D2F9814-3810-426E-B668-0CE07AE0A786}" dt="2022-04-29T19:14:06.900" v="3123" actId="1076"/>
          <ac:spMkLst>
            <pc:docMk/>
            <pc:sldMk cId="2323782088" sldId="351"/>
            <ac:spMk id="2" creationId="{1517D772-EB16-4FBD-9504-365672A1530A}"/>
          </ac:spMkLst>
        </pc:spChg>
        <pc:spChg chg="mod">
          <ac:chgData name="Mary Swain" userId="bfa8023e-1044-4bd2-9266-e207d2afdb2a" providerId="ADAL" clId="{6D2F9814-3810-426E-B668-0CE07AE0A786}" dt="2022-04-29T19:14:02.408" v="3122" actId="14100"/>
          <ac:spMkLst>
            <pc:docMk/>
            <pc:sldMk cId="2323782088" sldId="351"/>
            <ac:spMk id="3" creationId="{4391F52C-47D7-432A-87D0-D88597D07D07}"/>
          </ac:spMkLst>
        </pc:spChg>
        <pc:picChg chg="add mod">
          <ac:chgData name="Mary Swain" userId="bfa8023e-1044-4bd2-9266-e207d2afdb2a" providerId="ADAL" clId="{6D2F9814-3810-426E-B668-0CE07AE0A786}" dt="2022-04-29T19:14:29.209" v="3129" actId="1076"/>
          <ac:picMkLst>
            <pc:docMk/>
            <pc:sldMk cId="2323782088" sldId="351"/>
            <ac:picMk id="5" creationId="{7245F7D6-8AA8-4CD9-BDE7-050EAD90592D}"/>
          </ac:picMkLst>
        </pc:picChg>
      </pc:sldChg>
      <pc:sldChg chg="addSp modSp mod">
        <pc:chgData name="Mary Swain" userId="bfa8023e-1044-4bd2-9266-e207d2afdb2a" providerId="ADAL" clId="{6D2F9814-3810-426E-B668-0CE07AE0A786}" dt="2022-04-29T21:22:12.749" v="5426" actId="1076"/>
        <pc:sldMkLst>
          <pc:docMk/>
          <pc:sldMk cId="2951688519" sldId="354"/>
        </pc:sldMkLst>
        <pc:spChg chg="mod">
          <ac:chgData name="Mary Swain" userId="bfa8023e-1044-4bd2-9266-e207d2afdb2a" providerId="ADAL" clId="{6D2F9814-3810-426E-B668-0CE07AE0A786}" dt="2022-04-29T19:32:54.780" v="3917" actId="20577"/>
          <ac:spMkLst>
            <pc:docMk/>
            <pc:sldMk cId="2951688519" sldId="354"/>
            <ac:spMk id="2" creationId="{D2CD59CD-1242-F149-AB16-9D02E7C89131}"/>
          </ac:spMkLst>
        </pc:spChg>
        <pc:spChg chg="mod">
          <ac:chgData name="Mary Swain" userId="bfa8023e-1044-4bd2-9266-e207d2afdb2a" providerId="ADAL" clId="{6D2F9814-3810-426E-B668-0CE07AE0A786}" dt="2022-04-29T20:09:12.206" v="4712" actId="20577"/>
          <ac:spMkLst>
            <pc:docMk/>
            <pc:sldMk cId="2951688519" sldId="354"/>
            <ac:spMk id="3" creationId="{79497D95-D925-3641-A715-DB7630E983B0}"/>
          </ac:spMkLst>
        </pc:spChg>
        <pc:picChg chg="add mod">
          <ac:chgData name="Mary Swain" userId="bfa8023e-1044-4bd2-9266-e207d2afdb2a" providerId="ADAL" clId="{6D2F9814-3810-426E-B668-0CE07AE0A786}" dt="2022-04-29T21:22:12.749" v="5426" actId="1076"/>
          <ac:picMkLst>
            <pc:docMk/>
            <pc:sldMk cId="2951688519" sldId="354"/>
            <ac:picMk id="5" creationId="{45918583-C9FE-40E1-9786-FF410AB627B2}"/>
          </ac:picMkLst>
        </pc:picChg>
      </pc:sldChg>
      <pc:sldChg chg="addSp delSp modSp mod">
        <pc:chgData name="Mary Swain" userId="bfa8023e-1044-4bd2-9266-e207d2afdb2a" providerId="ADAL" clId="{6D2F9814-3810-426E-B668-0CE07AE0A786}" dt="2022-04-29T18:56:23.133" v="1537" actId="1076"/>
        <pc:sldMkLst>
          <pc:docMk/>
          <pc:sldMk cId="3451096961" sldId="356"/>
        </pc:sldMkLst>
        <pc:spChg chg="mod">
          <ac:chgData name="Mary Swain" userId="bfa8023e-1044-4bd2-9266-e207d2afdb2a" providerId="ADAL" clId="{6D2F9814-3810-426E-B668-0CE07AE0A786}" dt="2022-04-29T17:49:51.682" v="38" actId="20577"/>
          <ac:spMkLst>
            <pc:docMk/>
            <pc:sldMk cId="3451096961" sldId="356"/>
            <ac:spMk id="4" creationId="{5B7AEFB0-51F2-5449-996C-73382891D2F9}"/>
          </ac:spMkLst>
        </pc:spChg>
        <pc:spChg chg="del mod">
          <ac:chgData name="Mary Swain" userId="bfa8023e-1044-4bd2-9266-e207d2afdb2a" providerId="ADAL" clId="{6D2F9814-3810-426E-B668-0CE07AE0A786}" dt="2022-04-29T17:50:00.712" v="44" actId="21"/>
          <ac:spMkLst>
            <pc:docMk/>
            <pc:sldMk cId="3451096961" sldId="356"/>
            <ac:spMk id="5" creationId="{B0F6D6CF-8D73-6643-A348-53AAE29FD1C2}"/>
          </ac:spMkLst>
        </pc:spChg>
        <pc:picChg chg="add del mod">
          <ac:chgData name="Mary Swain" userId="bfa8023e-1044-4bd2-9266-e207d2afdb2a" providerId="ADAL" clId="{6D2F9814-3810-426E-B668-0CE07AE0A786}" dt="2022-04-29T17:50:39.398" v="50" actId="21"/>
          <ac:picMkLst>
            <pc:docMk/>
            <pc:sldMk cId="3451096961" sldId="356"/>
            <ac:picMk id="3" creationId="{194CDDC0-E571-4E03-9043-48D4FB421177}"/>
          </ac:picMkLst>
        </pc:picChg>
        <pc:picChg chg="add mod">
          <ac:chgData name="Mary Swain" userId="bfa8023e-1044-4bd2-9266-e207d2afdb2a" providerId="ADAL" clId="{6D2F9814-3810-426E-B668-0CE07AE0A786}" dt="2022-04-29T18:56:23.133" v="1537" actId="1076"/>
          <ac:picMkLst>
            <pc:docMk/>
            <pc:sldMk cId="3451096961" sldId="356"/>
            <ac:picMk id="8" creationId="{A55977BD-20AD-4B21-9525-BA8B528E2F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6365-1DE3-4206-8631-568DB8EFC2CA}" type="datetimeFigureOut">
              <a:rPr lang="en-US" smtClean="0"/>
              <a:t>4/29/2022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8</a:t>
            </a:fld>
            <a:endParaRPr lang="en-US" dirty="0"/>
          </a:p>
        </p:txBody>
      </p:sp>
    </p:spTree>
    <p:extLst>
      <p:ext uri="{BB962C8B-B14F-4D97-AF65-F5344CB8AC3E}">
        <p14:creationId xmlns:p14="http://schemas.microsoft.com/office/powerpoint/2010/main" val="189731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4/29/2022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4/29/2022</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4/29/2022</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director@camaichc.org" TargetMode="Externa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758952"/>
            <a:ext cx="5179534" cy="3566160"/>
          </a:xfrm>
        </p:spPr>
        <p:txBody>
          <a:bodyPr anchor="b">
            <a:normAutofit/>
          </a:bodyPr>
          <a:lstStyle/>
          <a:p>
            <a:r>
              <a:rPr lang="en-US" sz="6000" dirty="0"/>
              <a:t>We have come a long way</a:t>
            </a:r>
          </a:p>
        </p:txBody>
      </p:sp>
      <p:pic>
        <p:nvPicPr>
          <p:cNvPr id="6" name="Content Placeholder 6" descr="giraffe with its head above clouds">
            <a:extLst>
              <a:ext uri="{FF2B5EF4-FFF2-40B4-BE49-F238E27FC236}">
                <a16:creationId xmlns:a16="http://schemas.microsoft.com/office/drawing/2014/main" id="{09C780CE-8C54-48A3-BDFB-269FD35E3750}"/>
              </a:ext>
            </a:extLst>
          </p:cNvPr>
          <p:cNvPicPr>
            <a:picLocks noChangeAspect="1"/>
          </p:cNvPicPr>
          <p:nvPr/>
        </p:nvPicPr>
        <p:blipFill>
          <a:blip r:embed="rId2"/>
          <a:srcRect/>
          <a:stretch/>
        </p:blipFill>
        <p:spPr>
          <a:xfrm>
            <a:off x="6974868" y="627147"/>
            <a:ext cx="4589005" cy="5603705"/>
          </a:xfrm>
          <a:prstGeom prst="rect">
            <a:avLst/>
          </a:prstGeom>
        </p:spPr>
      </p:pic>
      <p:pic>
        <p:nvPicPr>
          <p:cNvPr id="8" name="Picture 7" descr="Logo, company name&#10;&#10;Description automatically generated">
            <a:extLst>
              <a:ext uri="{FF2B5EF4-FFF2-40B4-BE49-F238E27FC236}">
                <a16:creationId xmlns:a16="http://schemas.microsoft.com/office/drawing/2014/main" id="{A55977BD-20AD-4B21-9525-BA8B528E2F4F}"/>
              </a:ext>
            </a:extLst>
          </p:cNvPr>
          <p:cNvPicPr>
            <a:picLocks noChangeAspect="1"/>
          </p:cNvPicPr>
          <p:nvPr/>
        </p:nvPicPr>
        <p:blipFill>
          <a:blip r:embed="rId3"/>
          <a:stretch>
            <a:fillRect/>
          </a:stretch>
        </p:blipFill>
        <p:spPr>
          <a:xfrm>
            <a:off x="1097280" y="4800490"/>
            <a:ext cx="2252837" cy="1095948"/>
          </a:xfrm>
          <a:prstGeom prst="rect">
            <a:avLst/>
          </a:prstGeom>
        </p:spPr>
      </p:pic>
    </p:spTree>
    <p:extLst>
      <p:ext uri="{BB962C8B-B14F-4D97-AF65-F5344CB8AC3E}">
        <p14:creationId xmlns:p14="http://schemas.microsoft.com/office/powerpoint/2010/main" val="345109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97280" y="942871"/>
            <a:ext cx="10058400" cy="791586"/>
          </a:xfrm>
        </p:spPr>
        <p:txBody>
          <a:bodyPr/>
          <a:lstStyle/>
          <a:p>
            <a:r>
              <a:rPr lang="en-US" dirty="0"/>
              <a:t>Introduction</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548554"/>
            <a:ext cx="10058400" cy="3760891"/>
          </a:xfrm>
        </p:spPr>
        <p:txBody>
          <a:bodyPr>
            <a:normAutofit/>
          </a:bodyPr>
          <a:lstStyle/>
          <a:p>
            <a:pPr>
              <a:lnSpc>
                <a:spcPts val="2000"/>
              </a:lnSpc>
            </a:pPr>
            <a:r>
              <a:rPr lang="en-US" sz="1600" dirty="0"/>
              <a:t>Camai Community Health Center is located in Naknek and we service the areas of:</a:t>
            </a:r>
          </a:p>
          <a:p>
            <a:pPr>
              <a:lnSpc>
                <a:spcPts val="2000"/>
              </a:lnSpc>
            </a:pPr>
            <a:r>
              <a:rPr lang="en-US" sz="1600" dirty="0"/>
              <a:t>South Naknek, Naknek, and King Salmon. </a:t>
            </a:r>
          </a:p>
          <a:p>
            <a:pPr>
              <a:lnSpc>
                <a:spcPts val="2000"/>
              </a:lnSpc>
            </a:pPr>
            <a:r>
              <a:rPr lang="en-US" sz="1600" dirty="0"/>
              <a:t>We offer Primary, Urgent, and Emergency services. </a:t>
            </a:r>
          </a:p>
          <a:p>
            <a:pPr>
              <a:lnSpc>
                <a:spcPts val="2000"/>
              </a:lnSpc>
            </a:pPr>
            <a:r>
              <a:rPr lang="en-US" sz="1600" dirty="0"/>
              <a:t>We have several specialist services offered such as diabetes management with a Registered Dietician / Certified Diabetes Educator, as well as, pediatric care with a Pediatric Nurse Practitioner. </a:t>
            </a:r>
          </a:p>
          <a:p>
            <a:pPr>
              <a:lnSpc>
                <a:spcPts val="2000"/>
              </a:lnSpc>
            </a:pPr>
            <a:r>
              <a:rPr lang="en-US" sz="1600" dirty="0"/>
              <a:t>We are a HRSA 330 grant funded Federal Qualified Health Center with approximately 1,400 patients annually. Of our 1,400 patients we see about 900 of them in the months of May, June, July, and August. </a:t>
            </a:r>
          </a:p>
          <a:p>
            <a:pPr>
              <a:lnSpc>
                <a:spcPts val="2000"/>
              </a:lnSpc>
            </a:pPr>
            <a:r>
              <a:rPr lang="en-US" sz="1600" dirty="0"/>
              <a:t>During the winter we staff 2 Advanced Level Practitioners {ALP} every month however, in the summer we staff 5 ALP and one Emergency room MD {in July}.</a:t>
            </a:r>
          </a:p>
          <a:p>
            <a:endParaRPr lang="en-US" dirty="0"/>
          </a:p>
        </p:txBody>
      </p:sp>
      <p:pic>
        <p:nvPicPr>
          <p:cNvPr id="5" name="Picture 4" descr="Logo, company name&#10;&#10;Description automatically generated">
            <a:extLst>
              <a:ext uri="{FF2B5EF4-FFF2-40B4-BE49-F238E27FC236}">
                <a16:creationId xmlns:a16="http://schemas.microsoft.com/office/drawing/2014/main" id="{7245F7D6-8AA8-4CD9-BDE7-050EAD90592D}"/>
              </a:ext>
            </a:extLst>
          </p:cNvPr>
          <p:cNvPicPr>
            <a:picLocks noChangeAspect="1"/>
          </p:cNvPicPr>
          <p:nvPr/>
        </p:nvPicPr>
        <p:blipFill>
          <a:blip r:embed="rId2"/>
          <a:stretch>
            <a:fillRect/>
          </a:stretch>
        </p:blipFill>
        <p:spPr>
          <a:xfrm>
            <a:off x="8723085" y="4877820"/>
            <a:ext cx="2266558" cy="1102623"/>
          </a:xfrm>
          <a:prstGeom prst="rect">
            <a:avLst/>
          </a:prstGeom>
        </p:spPr>
      </p:pic>
    </p:spTree>
    <p:extLst>
      <p:ext uri="{BB962C8B-B14F-4D97-AF65-F5344CB8AC3E}">
        <p14:creationId xmlns:p14="http://schemas.microsoft.com/office/powerpoint/2010/main" val="232378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9ED1B1-6FE0-FA43-95C4-366DBD1F1305}"/>
              </a:ext>
            </a:extLst>
          </p:cNvPr>
          <p:cNvSpPr>
            <a:spLocks noGrp="1"/>
          </p:cNvSpPr>
          <p:nvPr>
            <p:ph sz="half" idx="2"/>
          </p:nvPr>
        </p:nvSpPr>
        <p:spPr>
          <a:xfrm>
            <a:off x="7017656" y="707915"/>
            <a:ext cx="4299857" cy="5330028"/>
          </a:xfrm>
        </p:spPr>
        <p:txBody>
          <a:bodyPr>
            <a:normAutofit/>
          </a:bodyPr>
          <a:lstStyle/>
          <a:p>
            <a:pPr marL="0" indent="0">
              <a:buFont typeface="Calibri" panose="020F0502020204030204" pitchFamily="34" charset="0"/>
              <a:buNone/>
            </a:pPr>
            <a:r>
              <a:rPr lang="en-US" b="1" dirty="0"/>
              <a:t>2020</a:t>
            </a:r>
            <a:r>
              <a:rPr lang="en-US" dirty="0"/>
              <a:t>:</a:t>
            </a:r>
          </a:p>
          <a:p>
            <a:pPr marL="0" indent="0">
              <a:buFont typeface="Calibri" panose="020F0502020204030204" pitchFamily="34" charset="0"/>
              <a:buNone/>
            </a:pPr>
            <a:r>
              <a:rPr lang="en-US" dirty="0"/>
              <a:t>Daily updates with up to date information</a:t>
            </a:r>
          </a:p>
          <a:p>
            <a:pPr marL="0" indent="0">
              <a:buFont typeface="Calibri" panose="020F0502020204030204" pitchFamily="34" charset="0"/>
              <a:buNone/>
            </a:pPr>
            <a:r>
              <a:rPr lang="en-US" dirty="0"/>
              <a:t>Community Testing Site</a:t>
            </a:r>
          </a:p>
          <a:p>
            <a:pPr marL="0" indent="0">
              <a:buFont typeface="Calibri" panose="020F0502020204030204" pitchFamily="34" charset="0"/>
              <a:buNone/>
            </a:pPr>
            <a:r>
              <a:rPr lang="en-US" b="1" dirty="0"/>
              <a:t>2021:</a:t>
            </a:r>
          </a:p>
          <a:p>
            <a:pPr marL="0" indent="0">
              <a:buFont typeface="Calibri" panose="020F0502020204030204" pitchFamily="34" charset="0"/>
              <a:buNone/>
            </a:pPr>
            <a:r>
              <a:rPr lang="en-US" dirty="0"/>
              <a:t>Weekly updates with the most up to date information</a:t>
            </a:r>
          </a:p>
          <a:p>
            <a:pPr marL="0" indent="0">
              <a:buFont typeface="Calibri" panose="020F0502020204030204" pitchFamily="34" charset="0"/>
              <a:buNone/>
            </a:pPr>
            <a:r>
              <a:rPr lang="en-US" dirty="0"/>
              <a:t>Community Testing Site</a:t>
            </a:r>
          </a:p>
          <a:p>
            <a:pPr marL="0" indent="0">
              <a:buFont typeface="Calibri" panose="020F0502020204030204" pitchFamily="34" charset="0"/>
              <a:buNone/>
            </a:pPr>
            <a:r>
              <a:rPr lang="en-US" dirty="0"/>
              <a:t>Vaccine clinics </a:t>
            </a:r>
          </a:p>
          <a:p>
            <a:pPr marL="0" indent="0">
              <a:buFont typeface="Calibri" panose="020F0502020204030204" pitchFamily="34" charset="0"/>
              <a:buNone/>
            </a:pPr>
            <a:r>
              <a:rPr lang="en-US" dirty="0"/>
              <a:t>Isolation facility</a:t>
            </a:r>
          </a:p>
          <a:p>
            <a:pPr marL="0" indent="0">
              <a:buFont typeface="Calibri" panose="020F0502020204030204" pitchFamily="34" charset="0"/>
              <a:buNone/>
            </a:pPr>
            <a:r>
              <a:rPr lang="en-US" b="1" dirty="0"/>
              <a:t>2022:</a:t>
            </a:r>
          </a:p>
          <a:p>
            <a:pPr marL="0" indent="0">
              <a:buFont typeface="Calibri" panose="020F0502020204030204" pitchFamily="34" charset="0"/>
              <a:buNone/>
            </a:pPr>
            <a:r>
              <a:rPr lang="en-US" dirty="0"/>
              <a:t>Weekly/Monthly updates </a:t>
            </a:r>
          </a:p>
          <a:p>
            <a:pPr marL="0" indent="0">
              <a:buFont typeface="Calibri" panose="020F0502020204030204" pitchFamily="34" charset="0"/>
              <a:buNone/>
            </a:pPr>
            <a:r>
              <a:rPr lang="en-US" dirty="0"/>
              <a:t>Community Testing Site; Vaccine clinics</a:t>
            </a:r>
          </a:p>
          <a:p>
            <a:pPr marL="0" indent="0">
              <a:buFont typeface="Calibri" panose="020F0502020204030204" pitchFamily="34" charset="0"/>
              <a:buNone/>
            </a:pPr>
            <a:r>
              <a:rPr lang="en-US" dirty="0"/>
              <a:t>Pediatric Nurse Practitioner in the school </a:t>
            </a:r>
          </a:p>
        </p:txBody>
      </p:sp>
      <p:sp>
        <p:nvSpPr>
          <p:cNvPr id="3" name="Title 2">
            <a:extLst>
              <a:ext uri="{FF2B5EF4-FFF2-40B4-BE49-F238E27FC236}">
                <a16:creationId xmlns:a16="http://schemas.microsoft.com/office/drawing/2014/main" id="{E8781D10-A963-4491-9668-962666DCE9CE}"/>
              </a:ext>
            </a:extLst>
          </p:cNvPr>
          <p:cNvSpPr>
            <a:spLocks noGrp="1"/>
          </p:cNvSpPr>
          <p:nvPr>
            <p:ph type="title"/>
          </p:nvPr>
        </p:nvSpPr>
        <p:spPr>
          <a:xfrm>
            <a:off x="1389743" y="3079137"/>
            <a:ext cx="4140200" cy="587584"/>
          </a:xfrm>
        </p:spPr>
        <p:txBody>
          <a:bodyPr/>
          <a:lstStyle/>
          <a:p>
            <a:r>
              <a:rPr lang="en-US" dirty="0"/>
              <a:t>Community Support</a:t>
            </a:r>
          </a:p>
        </p:txBody>
      </p:sp>
      <p:pic>
        <p:nvPicPr>
          <p:cNvPr id="7" name="Picture 6" descr="Logo, company name&#10;&#10;Description automatically generated">
            <a:extLst>
              <a:ext uri="{FF2B5EF4-FFF2-40B4-BE49-F238E27FC236}">
                <a16:creationId xmlns:a16="http://schemas.microsoft.com/office/drawing/2014/main" id="{E7A07C1E-9E38-445D-83D7-9AE1AEE99DBC}"/>
              </a:ext>
            </a:extLst>
          </p:cNvPr>
          <p:cNvPicPr>
            <a:picLocks noChangeAspect="1"/>
          </p:cNvPicPr>
          <p:nvPr/>
        </p:nvPicPr>
        <p:blipFill>
          <a:blip r:embed="rId2"/>
          <a:stretch>
            <a:fillRect/>
          </a:stretch>
        </p:blipFill>
        <p:spPr>
          <a:xfrm>
            <a:off x="1006414" y="4977104"/>
            <a:ext cx="2063357" cy="1003771"/>
          </a:xfrm>
          <a:prstGeom prst="rect">
            <a:avLst/>
          </a:prstGeom>
        </p:spPr>
      </p:pic>
    </p:spTree>
    <p:extLst>
      <p:ext uri="{BB962C8B-B14F-4D97-AF65-F5344CB8AC3E}">
        <p14:creationId xmlns:p14="http://schemas.microsoft.com/office/powerpoint/2010/main" val="97197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a:xfrm>
            <a:off x="776515" y="2870260"/>
            <a:ext cx="3185886" cy="1117479"/>
          </a:xfrm>
        </p:spPr>
        <p:txBody>
          <a:bodyPr>
            <a:normAutofit/>
          </a:bodyPr>
          <a:lstStyle/>
          <a:p>
            <a:r>
              <a:rPr lang="en-US" dirty="0">
                <a:solidFill>
                  <a:schemeClr val="tx1"/>
                </a:solidFill>
              </a:rPr>
              <a:t>Fishing industry support</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a:xfrm>
            <a:off x="4042229" y="429748"/>
            <a:ext cx="7525657" cy="5998504"/>
          </a:xfrm>
        </p:spPr>
        <p:txBody>
          <a:bodyPr/>
          <a:lstStyle/>
          <a:p>
            <a:pPr marL="0" indent="0">
              <a:lnSpc>
                <a:spcPct val="100000"/>
              </a:lnSpc>
              <a:buNone/>
            </a:pPr>
            <a:r>
              <a:rPr lang="en-US" b="1" dirty="0"/>
              <a:t>2020: </a:t>
            </a:r>
          </a:p>
          <a:p>
            <a:pPr marL="0" indent="0">
              <a:lnSpc>
                <a:spcPct val="100000"/>
              </a:lnSpc>
              <a:buNone/>
            </a:pPr>
            <a:r>
              <a:rPr lang="en-US" dirty="0"/>
              <a:t>Swabbed and processed and or resulted in-plant testing for 13 processing plants</a:t>
            </a:r>
          </a:p>
          <a:p>
            <a:pPr marL="0" indent="0">
              <a:lnSpc>
                <a:spcPct val="100000"/>
              </a:lnSpc>
              <a:buNone/>
            </a:pPr>
            <a:r>
              <a:rPr lang="en-US" dirty="0"/>
              <a:t>Set up community testing site at the pool in Naknek</a:t>
            </a:r>
          </a:p>
          <a:p>
            <a:pPr marL="0" indent="0">
              <a:lnSpc>
                <a:spcPct val="100000"/>
              </a:lnSpc>
              <a:buNone/>
            </a:pPr>
            <a:r>
              <a:rPr lang="en-US" b="1" dirty="0"/>
              <a:t>2021:</a:t>
            </a:r>
          </a:p>
          <a:p>
            <a:pPr marL="0" indent="0">
              <a:lnSpc>
                <a:spcPct val="100000"/>
              </a:lnSpc>
              <a:buNone/>
            </a:pPr>
            <a:r>
              <a:rPr lang="en-US" dirty="0"/>
              <a:t>Swabbed and resulted in-plant testing for 14 local plants, 5 plants outside our community, Katmai National Park, and 16 sport fishing lodges including many remote lodges</a:t>
            </a:r>
          </a:p>
          <a:p>
            <a:pPr marL="0" indent="0">
              <a:lnSpc>
                <a:spcPct val="100000"/>
              </a:lnSpc>
              <a:buNone/>
            </a:pPr>
            <a:r>
              <a:rPr lang="en-US" dirty="0"/>
              <a:t>Supported 4 plants with on site Advanced Level Practitioners {ALP}</a:t>
            </a:r>
          </a:p>
          <a:p>
            <a:pPr marL="0" indent="0">
              <a:lnSpc>
                <a:spcPct val="100000"/>
              </a:lnSpc>
              <a:buNone/>
            </a:pPr>
            <a:r>
              <a:rPr lang="en-US" dirty="0"/>
              <a:t>Set up and maintained a testing site at our clinic site in the Leader Creek area. </a:t>
            </a:r>
          </a:p>
          <a:p>
            <a:pPr marL="0" indent="0">
              <a:lnSpc>
                <a:spcPct val="100000"/>
              </a:lnSpc>
              <a:buNone/>
            </a:pPr>
            <a:r>
              <a:rPr lang="en-US" dirty="0"/>
              <a:t>Held Vaccine clinics in plants, lodges, Katmai NP, and community</a:t>
            </a:r>
          </a:p>
          <a:p>
            <a:pPr marL="0" indent="0">
              <a:lnSpc>
                <a:spcPct val="100000"/>
              </a:lnSpc>
              <a:buNone/>
            </a:pPr>
            <a:r>
              <a:rPr lang="en-US" b="1" dirty="0"/>
              <a:t>2022:</a:t>
            </a:r>
          </a:p>
          <a:p>
            <a:pPr marL="0" indent="0">
              <a:lnSpc>
                <a:spcPct val="100000"/>
              </a:lnSpc>
              <a:buNone/>
            </a:pPr>
            <a:r>
              <a:rPr lang="en-US" dirty="0"/>
              <a:t>Will have an ALP in one processing plant for Herring and Salmon</a:t>
            </a:r>
          </a:p>
          <a:p>
            <a:pPr marL="0" indent="0">
              <a:lnSpc>
                <a:spcPct val="100000"/>
              </a:lnSpc>
              <a:buNone/>
            </a:pPr>
            <a:r>
              <a:rPr lang="en-US" dirty="0"/>
              <a:t>Testing Site to remain open throughout the summer; Vaccine Clinics; Therapeutics will be available</a:t>
            </a:r>
          </a:p>
        </p:txBody>
      </p:sp>
      <p:pic>
        <p:nvPicPr>
          <p:cNvPr id="3" name="Picture 2" descr="Logo, company name&#10;&#10;Description automatically generated">
            <a:extLst>
              <a:ext uri="{FF2B5EF4-FFF2-40B4-BE49-F238E27FC236}">
                <a16:creationId xmlns:a16="http://schemas.microsoft.com/office/drawing/2014/main" id="{57FCD899-5C14-4ACA-8FC3-A04BDE06EA85}"/>
              </a:ext>
            </a:extLst>
          </p:cNvPr>
          <p:cNvPicPr>
            <a:picLocks noChangeAspect="1"/>
          </p:cNvPicPr>
          <p:nvPr/>
        </p:nvPicPr>
        <p:blipFill>
          <a:blip r:embed="rId2"/>
          <a:stretch>
            <a:fillRect/>
          </a:stretch>
        </p:blipFill>
        <p:spPr>
          <a:xfrm>
            <a:off x="1066798" y="5004373"/>
            <a:ext cx="1872345" cy="910848"/>
          </a:xfrm>
          <a:prstGeom prst="rect">
            <a:avLst/>
          </a:prstGeom>
        </p:spPr>
      </p:pic>
    </p:spTree>
    <p:extLst>
      <p:ext uri="{BB962C8B-B14F-4D97-AF65-F5344CB8AC3E}">
        <p14:creationId xmlns:p14="http://schemas.microsoft.com/office/powerpoint/2010/main" val="227689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805543" y="730220"/>
            <a:ext cx="4157296" cy="651382"/>
          </a:xfrm>
        </p:spPr>
        <p:txBody>
          <a:bodyPr/>
          <a:lstStyle/>
          <a:p>
            <a:r>
              <a:rPr lang="en-US" b="1" dirty="0"/>
              <a:t>Testing</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805543" y="1272744"/>
            <a:ext cx="4913086" cy="4990169"/>
          </a:xfrm>
        </p:spPr>
        <p:txBody>
          <a:bodyPr>
            <a:normAutofit/>
          </a:bodyPr>
          <a:lstStyle/>
          <a:p>
            <a:pPr>
              <a:lnSpc>
                <a:spcPts val="2000"/>
              </a:lnSpc>
            </a:pPr>
            <a:r>
              <a:rPr lang="en-US" b="1" dirty="0"/>
              <a:t>2020</a:t>
            </a:r>
            <a:r>
              <a:rPr lang="en-US" dirty="0"/>
              <a:t>:</a:t>
            </a:r>
          </a:p>
          <a:p>
            <a:pPr>
              <a:lnSpc>
                <a:spcPts val="2000"/>
              </a:lnSpc>
            </a:pPr>
            <a:r>
              <a:rPr lang="en-US" dirty="0"/>
              <a:t>9,901 total PCR tests </a:t>
            </a:r>
          </a:p>
          <a:p>
            <a:pPr>
              <a:lnSpc>
                <a:spcPts val="2000"/>
              </a:lnSpc>
            </a:pPr>
            <a:r>
              <a:rPr lang="en-US" dirty="0"/>
              <a:t>Of this 5,432 were sent out to the state lab for resulting. The rest were resulted in-house on Camai testing equipment by Camai staff</a:t>
            </a:r>
          </a:p>
          <a:p>
            <a:pPr>
              <a:lnSpc>
                <a:spcPts val="2000"/>
              </a:lnSpc>
            </a:pPr>
            <a:r>
              <a:rPr lang="en-US" b="1" dirty="0"/>
              <a:t>2021</a:t>
            </a:r>
            <a:r>
              <a:rPr lang="en-US" dirty="0"/>
              <a:t>: </a:t>
            </a:r>
          </a:p>
          <a:p>
            <a:pPr>
              <a:lnSpc>
                <a:spcPts val="2000"/>
              </a:lnSpc>
            </a:pPr>
            <a:r>
              <a:rPr lang="en-US" dirty="0"/>
              <a:t>7,209 total PCR tests; all resulted in-house on Camai testing equipment by Camai staff</a:t>
            </a:r>
          </a:p>
          <a:p>
            <a:pPr>
              <a:lnSpc>
                <a:spcPts val="2000"/>
              </a:lnSpc>
            </a:pPr>
            <a:r>
              <a:rPr lang="en-US" b="1" dirty="0"/>
              <a:t>2022</a:t>
            </a:r>
            <a:r>
              <a:rPr lang="en-US" dirty="0"/>
              <a:t>:</a:t>
            </a:r>
          </a:p>
          <a:p>
            <a:pPr>
              <a:lnSpc>
                <a:spcPts val="2000"/>
              </a:lnSpc>
            </a:pPr>
            <a:r>
              <a:rPr lang="en-US" dirty="0"/>
              <a:t>1,658 total PCR tests as of 4/28</a:t>
            </a:r>
          </a:p>
          <a:p>
            <a:pPr>
              <a:lnSpc>
                <a:spcPts val="2000"/>
              </a:lnSpc>
            </a:pPr>
            <a:r>
              <a:rPr lang="en-US" dirty="0"/>
              <a:t>694 student PCR tests during basketball season</a:t>
            </a:r>
          </a:p>
          <a:p>
            <a:pPr>
              <a:lnSpc>
                <a:spcPts val="2000"/>
              </a:lnSpc>
            </a:pPr>
            <a:r>
              <a:rPr lang="en-US" dirty="0"/>
              <a:t>Over 3,000 at home tests have been distributed locally and in region to date</a:t>
            </a:r>
          </a:p>
        </p:txBody>
      </p:sp>
      <p:pic>
        <p:nvPicPr>
          <p:cNvPr id="27" name="Picture Placeholder 26" descr="whale hot air balloon carrying a small plane">
            <a:extLst>
              <a:ext uri="{FF2B5EF4-FFF2-40B4-BE49-F238E27FC236}">
                <a16:creationId xmlns:a16="http://schemas.microsoft.com/office/drawing/2014/main" id="{1E23C3D4-3265-654A-93D6-FE4FDACECE7C}"/>
              </a:ext>
            </a:extLst>
          </p:cNvPr>
          <p:cNvPicPr>
            <a:picLocks noGrp="1" noChangeAspect="1"/>
          </p:cNvPicPr>
          <p:nvPr>
            <p:ph type="pic" sz="quarter" idx="13"/>
          </p:nvPr>
        </p:nvPicPr>
        <p:blipFill>
          <a:blip r:embed="rId2"/>
          <a:srcRect/>
          <a:stretch/>
        </p:blipFill>
        <p:spPr>
          <a:xfrm>
            <a:off x="5839489" y="976297"/>
            <a:ext cx="5632449" cy="3758015"/>
          </a:xfrm>
        </p:spPr>
      </p:pic>
      <p:pic>
        <p:nvPicPr>
          <p:cNvPr id="3" name="Picture 2" descr="Logo, company name&#10;&#10;Description automatically generated">
            <a:extLst>
              <a:ext uri="{FF2B5EF4-FFF2-40B4-BE49-F238E27FC236}">
                <a16:creationId xmlns:a16="http://schemas.microsoft.com/office/drawing/2014/main" id="{FC921935-76BB-468B-B9D5-9727E9A52428}"/>
              </a:ext>
            </a:extLst>
          </p:cNvPr>
          <p:cNvPicPr>
            <a:picLocks noChangeAspect="1"/>
          </p:cNvPicPr>
          <p:nvPr/>
        </p:nvPicPr>
        <p:blipFill>
          <a:blip r:embed="rId3"/>
          <a:stretch>
            <a:fillRect/>
          </a:stretch>
        </p:blipFill>
        <p:spPr>
          <a:xfrm>
            <a:off x="8716419" y="4981177"/>
            <a:ext cx="2530548" cy="999256"/>
          </a:xfrm>
          <a:prstGeom prst="rect">
            <a:avLst/>
          </a:prstGeom>
        </p:spPr>
      </p:pic>
    </p:spTree>
    <p:extLst>
      <p:ext uri="{BB962C8B-B14F-4D97-AF65-F5344CB8AC3E}">
        <p14:creationId xmlns:p14="http://schemas.microsoft.com/office/powerpoint/2010/main" val="125535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6C6BD0-EDC9-7C44-A414-B66D25E34B52}"/>
              </a:ext>
            </a:extLst>
          </p:cNvPr>
          <p:cNvSpPr>
            <a:spLocks noGrp="1"/>
          </p:cNvSpPr>
          <p:nvPr>
            <p:ph type="title"/>
          </p:nvPr>
        </p:nvSpPr>
        <p:spPr>
          <a:xfrm>
            <a:off x="1097280" y="942871"/>
            <a:ext cx="10058400" cy="704500"/>
          </a:xfrm>
        </p:spPr>
        <p:txBody>
          <a:bodyPr/>
          <a:lstStyle/>
          <a:p>
            <a:r>
              <a:rPr lang="en-US" b="1" dirty="0"/>
              <a:t>Vaccines</a:t>
            </a:r>
          </a:p>
        </p:txBody>
      </p:sp>
      <p:pic>
        <p:nvPicPr>
          <p:cNvPr id="10" name="Picture Placeholder 9" descr="sharks floating in the clouds">
            <a:extLst>
              <a:ext uri="{FF2B5EF4-FFF2-40B4-BE49-F238E27FC236}">
                <a16:creationId xmlns:a16="http://schemas.microsoft.com/office/drawing/2014/main" id="{C9163B70-15A1-4252-A29A-1D54315B7462}"/>
              </a:ext>
            </a:extLst>
          </p:cNvPr>
          <p:cNvPicPr>
            <a:picLocks noGrp="1" noChangeAspect="1"/>
          </p:cNvPicPr>
          <p:nvPr>
            <p:ph type="pic" sz="quarter" idx="13"/>
          </p:nvPr>
        </p:nvPicPr>
        <p:blipFill>
          <a:blip r:embed="rId2"/>
          <a:srcRect/>
          <a:stretch/>
        </p:blipFill>
        <p:spPr>
          <a:xfrm>
            <a:off x="1097280" y="1647371"/>
            <a:ext cx="3452949" cy="3452949"/>
          </a:xfrm>
        </p:spPr>
      </p:pic>
      <p:pic>
        <p:nvPicPr>
          <p:cNvPr id="7" name="Picture 6" descr="Logo, company name&#10;&#10;Description automatically generated">
            <a:extLst>
              <a:ext uri="{FF2B5EF4-FFF2-40B4-BE49-F238E27FC236}">
                <a16:creationId xmlns:a16="http://schemas.microsoft.com/office/drawing/2014/main" id="{C8A54943-7125-4BF9-B134-A32080870836}"/>
              </a:ext>
            </a:extLst>
          </p:cNvPr>
          <p:cNvPicPr>
            <a:picLocks noChangeAspect="1"/>
          </p:cNvPicPr>
          <p:nvPr/>
        </p:nvPicPr>
        <p:blipFill>
          <a:blip r:embed="rId3"/>
          <a:stretch>
            <a:fillRect/>
          </a:stretch>
        </p:blipFill>
        <p:spPr>
          <a:xfrm>
            <a:off x="1097280" y="5210629"/>
            <a:ext cx="1928635" cy="938232"/>
          </a:xfrm>
          <a:prstGeom prst="rect">
            <a:avLst/>
          </a:prstGeom>
        </p:spPr>
      </p:pic>
      <p:sp>
        <p:nvSpPr>
          <p:cNvPr id="8" name="TextBox 7">
            <a:extLst>
              <a:ext uri="{FF2B5EF4-FFF2-40B4-BE49-F238E27FC236}">
                <a16:creationId xmlns:a16="http://schemas.microsoft.com/office/drawing/2014/main" id="{917A1BF8-CB0F-4A36-B94E-E42BD6425243}"/>
              </a:ext>
            </a:extLst>
          </p:cNvPr>
          <p:cNvSpPr txBox="1"/>
          <p:nvPr/>
        </p:nvSpPr>
        <p:spPr>
          <a:xfrm>
            <a:off x="4847771" y="1647371"/>
            <a:ext cx="6246949" cy="3057247"/>
          </a:xfrm>
          <a:prstGeom prst="rect">
            <a:avLst/>
          </a:prstGeom>
          <a:noFill/>
        </p:spPr>
        <p:txBody>
          <a:bodyPr wrap="square" rtlCol="0">
            <a:spAutoFit/>
          </a:bodyPr>
          <a:lstStyle/>
          <a:p>
            <a:pPr>
              <a:lnSpc>
                <a:spcPts val="2000"/>
              </a:lnSpc>
              <a:spcBef>
                <a:spcPts val="1200"/>
              </a:spcBef>
              <a:spcAft>
                <a:spcPts val="200"/>
              </a:spcAft>
              <a:buClr>
                <a:schemeClr val="tx1"/>
              </a:buClr>
              <a:buSzPct val="100000"/>
            </a:pPr>
            <a:r>
              <a:rPr lang="en-US" sz="1600" dirty="0"/>
              <a:t>Vaccine administration began on December 23, 2020;  Camai administered the first vaccines in region</a:t>
            </a:r>
          </a:p>
          <a:p>
            <a:pPr>
              <a:lnSpc>
                <a:spcPts val="2000"/>
              </a:lnSpc>
              <a:spcBef>
                <a:spcPts val="1200"/>
              </a:spcBef>
              <a:spcAft>
                <a:spcPts val="200"/>
              </a:spcAft>
              <a:buClr>
                <a:schemeClr val="tx1"/>
              </a:buClr>
              <a:buSzPct val="100000"/>
            </a:pPr>
            <a:r>
              <a:rPr lang="en-US" sz="1600" dirty="0"/>
              <a:t>Community Clinics</a:t>
            </a:r>
          </a:p>
          <a:p>
            <a:pPr>
              <a:lnSpc>
                <a:spcPts val="2000"/>
              </a:lnSpc>
              <a:spcBef>
                <a:spcPts val="1200"/>
              </a:spcBef>
              <a:spcAft>
                <a:spcPts val="200"/>
              </a:spcAft>
              <a:buClr>
                <a:schemeClr val="tx1"/>
              </a:buClr>
              <a:buSzPct val="100000"/>
            </a:pPr>
            <a:r>
              <a:rPr lang="en-US" sz="1600" dirty="0"/>
              <a:t>Clinics held in processing plants and boat yards</a:t>
            </a:r>
          </a:p>
          <a:p>
            <a:pPr>
              <a:lnSpc>
                <a:spcPts val="2000"/>
              </a:lnSpc>
              <a:spcBef>
                <a:spcPts val="1200"/>
              </a:spcBef>
              <a:spcAft>
                <a:spcPts val="200"/>
              </a:spcAft>
              <a:buClr>
                <a:schemeClr val="tx1"/>
              </a:buClr>
              <a:buSzPct val="100000"/>
            </a:pPr>
            <a:r>
              <a:rPr lang="en-US" sz="1600" dirty="0"/>
              <a:t>Vaccines offered in clinic</a:t>
            </a:r>
          </a:p>
          <a:p>
            <a:pPr>
              <a:lnSpc>
                <a:spcPts val="2000"/>
              </a:lnSpc>
              <a:spcBef>
                <a:spcPts val="1200"/>
              </a:spcBef>
              <a:spcAft>
                <a:spcPts val="200"/>
              </a:spcAft>
              <a:buClr>
                <a:schemeClr val="tx1"/>
              </a:buClr>
              <a:buSzPct val="100000"/>
            </a:pPr>
            <a:r>
              <a:rPr lang="en-US" sz="1600" dirty="0"/>
              <a:t>Administered over 2,000 COVID vaccines to date</a:t>
            </a:r>
          </a:p>
          <a:p>
            <a:pPr>
              <a:lnSpc>
                <a:spcPts val="2000"/>
              </a:lnSpc>
              <a:spcBef>
                <a:spcPts val="1200"/>
              </a:spcBef>
              <a:spcAft>
                <a:spcPts val="200"/>
              </a:spcAft>
              <a:buClr>
                <a:schemeClr val="tx1"/>
              </a:buClr>
              <a:buSzPct val="100000"/>
            </a:pPr>
            <a:endParaRPr lang="en-US" sz="1600" dirty="0"/>
          </a:p>
          <a:p>
            <a:endParaRPr lang="en-US" sz="1600" dirty="0"/>
          </a:p>
        </p:txBody>
      </p:sp>
    </p:spTree>
    <p:extLst>
      <p:ext uri="{BB962C8B-B14F-4D97-AF65-F5344CB8AC3E}">
        <p14:creationId xmlns:p14="http://schemas.microsoft.com/office/powerpoint/2010/main" val="164038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942871"/>
            <a:ext cx="5711810" cy="1289304"/>
          </a:xfrm>
        </p:spPr>
        <p:txBody>
          <a:bodyPr/>
          <a:lstStyle/>
          <a:p>
            <a:r>
              <a:rPr lang="en-US" dirty="0"/>
              <a:t>THERAPEUTICS</a:t>
            </a:r>
          </a:p>
        </p:txBody>
      </p:sp>
      <p:pic>
        <p:nvPicPr>
          <p:cNvPr id="12" name="Content Placeholder 11" descr="horse with a unicorn horn">
            <a:extLst>
              <a:ext uri="{FF2B5EF4-FFF2-40B4-BE49-F238E27FC236}">
                <a16:creationId xmlns:a16="http://schemas.microsoft.com/office/drawing/2014/main" id="{D706CB74-85AE-44CE-A585-CEC5BBAAF4B7}"/>
              </a:ext>
            </a:extLst>
          </p:cNvPr>
          <p:cNvPicPr>
            <a:picLocks noGrp="1" noChangeAspect="1"/>
          </p:cNvPicPr>
          <p:nvPr>
            <p:ph sz="half" idx="14"/>
          </p:nvPr>
        </p:nvPicPr>
        <p:blipFill>
          <a:blip r:embed="rId2"/>
          <a:srcRect/>
          <a:stretch/>
        </p:blipFill>
        <p:spPr>
          <a:xfrm>
            <a:off x="611497" y="630238"/>
            <a:ext cx="4576143" cy="5587999"/>
          </a:xfrm>
        </p:spPr>
      </p:pic>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286000"/>
            <a:ext cx="5711810" cy="3630168"/>
          </a:xfrm>
        </p:spPr>
        <p:txBody>
          <a:bodyPr/>
          <a:lstStyle/>
          <a:p>
            <a:pPr marL="0" indent="0">
              <a:buNone/>
            </a:pPr>
            <a:r>
              <a:rPr lang="en-US" dirty="0"/>
              <a:t> State Supply</a:t>
            </a:r>
          </a:p>
          <a:p>
            <a:pPr marL="0" indent="0">
              <a:buNone/>
            </a:pPr>
            <a:r>
              <a:rPr lang="en-US" dirty="0"/>
              <a:t>Federal Ordering</a:t>
            </a:r>
          </a:p>
          <a:p>
            <a:pPr marL="0" indent="0">
              <a:buNone/>
            </a:pPr>
            <a:r>
              <a:rPr lang="en-US" dirty="0"/>
              <a:t>Monoclonals and Orals available</a:t>
            </a:r>
          </a:p>
          <a:p>
            <a:pPr marL="0" indent="0">
              <a:buNone/>
            </a:pPr>
            <a:endParaRPr lang="en-US" dirty="0"/>
          </a:p>
          <a:p>
            <a:pPr marL="0" indent="0">
              <a:buNone/>
            </a:pPr>
            <a:endParaRPr lang="en-US" dirty="0"/>
          </a:p>
        </p:txBody>
      </p:sp>
      <p:pic>
        <p:nvPicPr>
          <p:cNvPr id="5" name="Picture 4" descr="Logo, company name&#10;&#10;Description automatically generated">
            <a:extLst>
              <a:ext uri="{FF2B5EF4-FFF2-40B4-BE49-F238E27FC236}">
                <a16:creationId xmlns:a16="http://schemas.microsoft.com/office/drawing/2014/main" id="{45918583-C9FE-40E1-9786-FF410AB627B2}"/>
              </a:ext>
            </a:extLst>
          </p:cNvPr>
          <p:cNvPicPr>
            <a:picLocks noChangeAspect="1"/>
          </p:cNvPicPr>
          <p:nvPr/>
        </p:nvPicPr>
        <p:blipFill>
          <a:blip r:embed="rId3"/>
          <a:stretch>
            <a:fillRect/>
          </a:stretch>
        </p:blipFill>
        <p:spPr>
          <a:xfrm>
            <a:off x="9135865" y="4932540"/>
            <a:ext cx="2019815" cy="982589"/>
          </a:xfrm>
          <a:prstGeom prst="rect">
            <a:avLst/>
          </a:prstGeom>
        </p:spPr>
      </p:pic>
    </p:spTree>
    <p:extLst>
      <p:ext uri="{BB962C8B-B14F-4D97-AF65-F5344CB8AC3E}">
        <p14:creationId xmlns:p14="http://schemas.microsoft.com/office/powerpoint/2010/main" val="295168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E9F2-C620-4FC8-8F0A-A41F3E18EE1C}"/>
              </a:ext>
            </a:extLst>
          </p:cNvPr>
          <p:cNvSpPr>
            <a:spLocks noGrp="1"/>
          </p:cNvSpPr>
          <p:nvPr>
            <p:ph type="title"/>
          </p:nvPr>
        </p:nvSpPr>
        <p:spPr/>
        <p:txBody>
          <a:bodyPr/>
          <a:lstStyle/>
          <a:p>
            <a:r>
              <a:rPr lang="en-US" dirty="0"/>
              <a:t>Moving Forward</a:t>
            </a:r>
          </a:p>
        </p:txBody>
      </p:sp>
      <p:sp>
        <p:nvSpPr>
          <p:cNvPr id="3" name="TextBox 2">
            <a:extLst>
              <a:ext uri="{FF2B5EF4-FFF2-40B4-BE49-F238E27FC236}">
                <a16:creationId xmlns:a16="http://schemas.microsoft.com/office/drawing/2014/main" id="{90A21B33-74E6-47D6-80BA-81E534B89CC5}"/>
              </a:ext>
            </a:extLst>
          </p:cNvPr>
          <p:cNvSpPr txBox="1"/>
          <p:nvPr/>
        </p:nvSpPr>
        <p:spPr>
          <a:xfrm>
            <a:off x="1923143" y="1952172"/>
            <a:ext cx="8345714" cy="2074286"/>
          </a:xfrm>
          <a:prstGeom prst="rect">
            <a:avLst/>
          </a:prstGeom>
          <a:noFill/>
        </p:spPr>
        <p:txBody>
          <a:bodyPr wrap="square" rtlCol="0">
            <a:spAutoFit/>
          </a:bodyPr>
          <a:lstStyle/>
          <a:p>
            <a:pPr>
              <a:lnSpc>
                <a:spcPts val="2000"/>
              </a:lnSpc>
              <a:spcBef>
                <a:spcPts val="1200"/>
              </a:spcBef>
              <a:spcAft>
                <a:spcPts val="200"/>
              </a:spcAft>
              <a:buClr>
                <a:schemeClr val="tx1"/>
              </a:buClr>
              <a:buSzPct val="100000"/>
            </a:pPr>
            <a:r>
              <a:rPr lang="en-US" sz="1600" dirty="0"/>
              <a:t>Continue with a provider in the school </a:t>
            </a:r>
          </a:p>
          <a:p>
            <a:pPr>
              <a:lnSpc>
                <a:spcPts val="2000"/>
              </a:lnSpc>
              <a:spcBef>
                <a:spcPts val="1200"/>
              </a:spcBef>
              <a:spcAft>
                <a:spcPts val="200"/>
              </a:spcAft>
              <a:buClr>
                <a:schemeClr val="tx1"/>
              </a:buClr>
              <a:buSzPct val="100000"/>
            </a:pPr>
            <a:r>
              <a:rPr lang="en-US" sz="1600" dirty="0"/>
              <a:t>Expand our Behavioral Health support in the school</a:t>
            </a:r>
          </a:p>
          <a:p>
            <a:pPr>
              <a:lnSpc>
                <a:spcPts val="2000"/>
              </a:lnSpc>
              <a:spcBef>
                <a:spcPts val="1200"/>
              </a:spcBef>
              <a:spcAft>
                <a:spcPts val="200"/>
              </a:spcAft>
              <a:buClr>
                <a:schemeClr val="tx1"/>
              </a:buClr>
              <a:buSzPct val="100000"/>
            </a:pPr>
            <a:r>
              <a:rPr lang="en-US" sz="1600" dirty="0"/>
              <a:t>Offer more specialty clinics </a:t>
            </a:r>
          </a:p>
          <a:p>
            <a:pPr>
              <a:lnSpc>
                <a:spcPts val="2000"/>
              </a:lnSpc>
              <a:spcBef>
                <a:spcPts val="1200"/>
              </a:spcBef>
              <a:spcAft>
                <a:spcPts val="200"/>
              </a:spcAft>
              <a:buClr>
                <a:schemeClr val="tx1"/>
              </a:buClr>
              <a:buSzPct val="100000"/>
            </a:pPr>
            <a:r>
              <a:rPr lang="en-US" sz="1600" dirty="0"/>
              <a:t>Expand Tele-Health </a:t>
            </a:r>
          </a:p>
          <a:p>
            <a:pPr>
              <a:lnSpc>
                <a:spcPts val="2000"/>
              </a:lnSpc>
              <a:spcBef>
                <a:spcPts val="1200"/>
              </a:spcBef>
              <a:spcAft>
                <a:spcPts val="200"/>
              </a:spcAft>
              <a:buClr>
                <a:schemeClr val="tx1"/>
              </a:buClr>
              <a:buSzPct val="100000"/>
            </a:pPr>
            <a:r>
              <a:rPr lang="en-US" sz="1600" dirty="0"/>
              <a:t>Expanded Substance Abuse Support</a:t>
            </a:r>
          </a:p>
        </p:txBody>
      </p:sp>
      <p:pic>
        <p:nvPicPr>
          <p:cNvPr id="5" name="Picture 4" descr="Logo, company name&#10;&#10;Description automatically generated">
            <a:extLst>
              <a:ext uri="{FF2B5EF4-FFF2-40B4-BE49-F238E27FC236}">
                <a16:creationId xmlns:a16="http://schemas.microsoft.com/office/drawing/2014/main" id="{59F0207F-B73D-415D-8175-C0CD1B724FA8}"/>
              </a:ext>
            </a:extLst>
          </p:cNvPr>
          <p:cNvPicPr>
            <a:picLocks noChangeAspect="1"/>
          </p:cNvPicPr>
          <p:nvPr/>
        </p:nvPicPr>
        <p:blipFill>
          <a:blip r:embed="rId3"/>
          <a:stretch>
            <a:fillRect/>
          </a:stretch>
        </p:blipFill>
        <p:spPr>
          <a:xfrm>
            <a:off x="1209615" y="4799603"/>
            <a:ext cx="2077872" cy="1010832"/>
          </a:xfrm>
          <a:prstGeom prst="rect">
            <a:avLst/>
          </a:prstGeom>
        </p:spPr>
      </p:pic>
    </p:spTree>
    <p:extLst>
      <p:ext uri="{BB962C8B-B14F-4D97-AF65-F5344CB8AC3E}">
        <p14:creationId xmlns:p14="http://schemas.microsoft.com/office/powerpoint/2010/main" val="349449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100-3076-4726-B6E8-AE7CD2CCFA3F}"/>
              </a:ext>
            </a:extLst>
          </p:cNvPr>
          <p:cNvSpPr>
            <a:spLocks noGrp="1"/>
          </p:cNvSpPr>
          <p:nvPr>
            <p:ph type="title"/>
          </p:nvPr>
        </p:nvSpPr>
        <p:spPr>
          <a:xfrm>
            <a:off x="1096898" y="4094878"/>
            <a:ext cx="10113645" cy="743682"/>
          </a:xfrm>
        </p:spPr>
        <p:txBody>
          <a:bodyPr/>
          <a:lstStyle/>
          <a:p>
            <a:r>
              <a:rPr lang="en-US" dirty="0"/>
              <a:t>Questions?</a:t>
            </a:r>
          </a:p>
        </p:txBody>
      </p:sp>
      <p:sp>
        <p:nvSpPr>
          <p:cNvPr id="20" name="Text Placeholder 19">
            <a:extLst>
              <a:ext uri="{FF2B5EF4-FFF2-40B4-BE49-F238E27FC236}">
                <a16:creationId xmlns:a16="http://schemas.microsoft.com/office/drawing/2014/main" id="{5AEC0676-36E0-374F-8480-880FE68CC821}"/>
              </a:ext>
            </a:extLst>
          </p:cNvPr>
          <p:cNvSpPr>
            <a:spLocks noGrp="1"/>
          </p:cNvSpPr>
          <p:nvPr>
            <p:ph type="body" sz="half" idx="2"/>
          </p:nvPr>
        </p:nvSpPr>
        <p:spPr>
          <a:xfrm>
            <a:off x="1096898" y="4851296"/>
            <a:ext cx="10113264" cy="1371981"/>
          </a:xfrm>
        </p:spPr>
        <p:txBody>
          <a:bodyPr>
            <a:normAutofit/>
          </a:bodyPr>
          <a:lstStyle/>
          <a:p>
            <a:pPr>
              <a:lnSpc>
                <a:spcPts val="2000"/>
              </a:lnSpc>
            </a:pPr>
            <a:r>
              <a:rPr lang="en-US" sz="1600" dirty="0"/>
              <a:t>Mary Swain</a:t>
            </a:r>
          </a:p>
          <a:p>
            <a:pPr>
              <a:lnSpc>
                <a:spcPts val="2000"/>
              </a:lnSpc>
            </a:pPr>
            <a:r>
              <a:rPr lang="en-US" sz="1600" dirty="0"/>
              <a:t>Executive Director/CEO</a:t>
            </a:r>
          </a:p>
          <a:p>
            <a:pPr>
              <a:lnSpc>
                <a:spcPts val="2000"/>
              </a:lnSpc>
            </a:pPr>
            <a:r>
              <a:rPr lang="en-US" sz="1600" dirty="0">
                <a:hlinkClick r:id="rId2"/>
              </a:rPr>
              <a:t>director@camaichc.org</a:t>
            </a:r>
            <a:endParaRPr lang="en-US" sz="1600" dirty="0"/>
          </a:p>
          <a:p>
            <a:pPr>
              <a:lnSpc>
                <a:spcPts val="2000"/>
              </a:lnSpc>
            </a:pPr>
            <a:r>
              <a:rPr lang="en-US" sz="1600" dirty="0"/>
              <a:t>{907} 246-6155</a:t>
            </a:r>
          </a:p>
        </p:txBody>
      </p:sp>
      <p:pic>
        <p:nvPicPr>
          <p:cNvPr id="6" name="Picture Placeholder 5" descr="room with 2 recliners and the back half of a zebra against the wall">
            <a:extLst>
              <a:ext uri="{FF2B5EF4-FFF2-40B4-BE49-F238E27FC236}">
                <a16:creationId xmlns:a16="http://schemas.microsoft.com/office/drawing/2014/main" id="{C0EB8F13-7357-4D3B-B94D-2D33E2BF192E}"/>
              </a:ext>
            </a:extLst>
          </p:cNvPr>
          <p:cNvPicPr>
            <a:picLocks noGrp="1" noChangeAspect="1"/>
          </p:cNvPicPr>
          <p:nvPr>
            <p:ph type="pic" idx="1"/>
          </p:nvPr>
        </p:nvPicPr>
        <p:blipFill>
          <a:blip r:embed="rId3"/>
          <a:srcRect/>
          <a:stretch/>
        </p:blipFill>
        <p:spPr>
          <a:xfrm>
            <a:off x="1753321" y="634723"/>
            <a:ext cx="8685357" cy="3293065"/>
          </a:xfrm>
        </p:spPr>
      </p:pic>
      <p:pic>
        <p:nvPicPr>
          <p:cNvPr id="4" name="Picture 3" descr="Logo, company name&#10;&#10;Description automatically generated">
            <a:extLst>
              <a:ext uri="{FF2B5EF4-FFF2-40B4-BE49-F238E27FC236}">
                <a16:creationId xmlns:a16="http://schemas.microsoft.com/office/drawing/2014/main" id="{8641147A-68CC-4A5C-A69C-ACB672E103BB}"/>
              </a:ext>
            </a:extLst>
          </p:cNvPr>
          <p:cNvPicPr>
            <a:picLocks noChangeAspect="1"/>
          </p:cNvPicPr>
          <p:nvPr/>
        </p:nvPicPr>
        <p:blipFill>
          <a:blip r:embed="rId4"/>
          <a:stretch>
            <a:fillRect/>
          </a:stretch>
        </p:blipFill>
        <p:spPr>
          <a:xfrm>
            <a:off x="8759370" y="4659167"/>
            <a:ext cx="2157701" cy="1049667"/>
          </a:xfrm>
          <a:prstGeom prst="rect">
            <a:avLst/>
          </a:prstGeom>
        </p:spPr>
      </p:pic>
    </p:spTree>
    <p:extLst>
      <p:ext uri="{BB962C8B-B14F-4D97-AF65-F5344CB8AC3E}">
        <p14:creationId xmlns:p14="http://schemas.microsoft.com/office/powerpoint/2010/main" val="3512217245"/>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00AB2-1957-427C-B872-176ABC83E7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3.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tf00089743_win32</Template>
  <TotalTime>215</TotalTime>
  <Words>496</Words>
  <Application>Microsoft Office PowerPoint</Application>
  <PresentationFormat>Widescreen</PresentationFormat>
  <Paragraphs>65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RetrospectVTI</vt:lpstr>
      <vt:lpstr>We have come a long way</vt:lpstr>
      <vt:lpstr>Introduction</vt:lpstr>
      <vt:lpstr>Community Support</vt:lpstr>
      <vt:lpstr>Fishing industry support</vt:lpstr>
      <vt:lpstr>Testing</vt:lpstr>
      <vt:lpstr>Vaccines</vt:lpstr>
      <vt:lpstr>THERAPEUTICS</vt:lpstr>
      <vt:lpstr>Moving Forward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Party</dc:title>
  <dc:creator>Mary Swain</dc:creator>
  <cp:lastModifiedBy>Mary Swain</cp:lastModifiedBy>
  <cp:revision>1</cp:revision>
  <cp:lastPrinted>2022-04-29T20:21:11Z</cp:lastPrinted>
  <dcterms:created xsi:type="dcterms:W3CDTF">2022-04-29T17:46:34Z</dcterms:created>
  <dcterms:modified xsi:type="dcterms:W3CDTF">2022-04-29T21:22:21Z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